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4284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1086" y="2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1A14F-30F7-4E62-A755-149106AAD8A5}" type="datetimeFigureOut">
              <a:rPr lang="pl-PL" smtClean="0"/>
              <a:pPr/>
              <a:t>9.02.2026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CEC3B4-F194-4383-961B-8AE358B88D7A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9223585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1A14F-30F7-4E62-A755-149106AAD8A5}" type="datetimeFigureOut">
              <a:rPr lang="pl-PL" smtClean="0"/>
              <a:pPr/>
              <a:t>9.02.2026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CEC3B4-F194-4383-961B-8AE358B88D7A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6656124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1A14F-30F7-4E62-A755-149106AAD8A5}" type="datetimeFigureOut">
              <a:rPr lang="pl-PL" smtClean="0"/>
              <a:pPr/>
              <a:t>9.02.2026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CEC3B4-F194-4383-961B-8AE358B88D7A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64780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1A14F-30F7-4E62-A755-149106AAD8A5}" type="datetimeFigureOut">
              <a:rPr lang="pl-PL" smtClean="0"/>
              <a:pPr/>
              <a:t>9.02.2026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CEC3B4-F194-4383-961B-8AE358B88D7A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2575681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1A14F-30F7-4E62-A755-149106AAD8A5}" type="datetimeFigureOut">
              <a:rPr lang="pl-PL" smtClean="0"/>
              <a:pPr/>
              <a:t>9.02.2026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CEC3B4-F194-4383-961B-8AE358B88D7A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732044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1A14F-30F7-4E62-A755-149106AAD8A5}" type="datetimeFigureOut">
              <a:rPr lang="pl-PL" smtClean="0"/>
              <a:pPr/>
              <a:t>9.02.2026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CEC3B4-F194-4383-961B-8AE358B88D7A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043879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1A14F-30F7-4E62-A755-149106AAD8A5}" type="datetimeFigureOut">
              <a:rPr lang="pl-PL" smtClean="0"/>
              <a:pPr/>
              <a:t>9.02.2026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CEC3B4-F194-4383-961B-8AE358B88D7A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6940605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1A14F-30F7-4E62-A755-149106AAD8A5}" type="datetimeFigureOut">
              <a:rPr lang="pl-PL" smtClean="0"/>
              <a:pPr/>
              <a:t>9.02.2026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CEC3B4-F194-4383-961B-8AE358B88D7A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052045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1A14F-30F7-4E62-A755-149106AAD8A5}" type="datetimeFigureOut">
              <a:rPr lang="pl-PL" smtClean="0"/>
              <a:pPr/>
              <a:t>9.02.2026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CEC3B4-F194-4383-961B-8AE358B88D7A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2031959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1A14F-30F7-4E62-A755-149106AAD8A5}" type="datetimeFigureOut">
              <a:rPr lang="pl-PL" smtClean="0"/>
              <a:pPr/>
              <a:t>9.02.2026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CEC3B4-F194-4383-961B-8AE358B88D7A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9926112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1A14F-30F7-4E62-A755-149106AAD8A5}" type="datetimeFigureOut">
              <a:rPr lang="pl-PL" smtClean="0"/>
              <a:pPr/>
              <a:t>9.02.2026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CEC3B4-F194-4383-961B-8AE358B88D7A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606421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51A14F-30F7-4E62-A755-149106AAD8A5}" type="datetimeFigureOut">
              <a:rPr lang="pl-PL" smtClean="0"/>
              <a:pPr/>
              <a:t>9.02.2026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CEC3B4-F194-4383-961B-8AE358B88D7A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527030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3489434" y="354341"/>
            <a:ext cx="5171090" cy="370873"/>
          </a:xfrm>
        </p:spPr>
        <p:txBody>
          <a:bodyPr>
            <a:noAutofit/>
          </a:bodyPr>
          <a:lstStyle/>
          <a:p>
            <a:r>
              <a:rPr lang="pl-PL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Rzut boczny budynku i miejsce montażu anteny GPS na budynku nr 1 </a:t>
            </a:r>
            <a:br>
              <a:rPr lang="pl-PL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sz="1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PdSG</a:t>
            </a:r>
            <a:r>
              <a:rPr lang="pl-PL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Świnoujście ul. Grodzka 4</a:t>
            </a:r>
            <a:endParaRPr lang="pl-PL" sz="1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Prostokąt 3"/>
          <p:cNvSpPr/>
          <p:nvPr/>
        </p:nvSpPr>
        <p:spPr>
          <a:xfrm>
            <a:off x="4618517" y="2918467"/>
            <a:ext cx="3132082" cy="216016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cxnSp>
        <p:nvCxnSpPr>
          <p:cNvPr id="6" name="Łącznik prosty 5"/>
          <p:cNvCxnSpPr/>
          <p:nvPr/>
        </p:nvCxnSpPr>
        <p:spPr>
          <a:xfrm>
            <a:off x="1850603" y="5047052"/>
            <a:ext cx="2767914" cy="24714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Łącznik prosty 7"/>
          <p:cNvCxnSpPr/>
          <p:nvPr/>
        </p:nvCxnSpPr>
        <p:spPr>
          <a:xfrm>
            <a:off x="7750599" y="5090984"/>
            <a:ext cx="2340074" cy="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rójkąt równoramienny 8"/>
          <p:cNvSpPr/>
          <p:nvPr/>
        </p:nvSpPr>
        <p:spPr>
          <a:xfrm>
            <a:off x="4350283" y="1310952"/>
            <a:ext cx="3694670" cy="1569308"/>
          </a:xfrm>
          <a:prstGeom prst="triangle">
            <a:avLst>
              <a:gd name="adj" fmla="val 51165"/>
            </a:avLst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0" name="Prostokąt 9"/>
          <p:cNvSpPr/>
          <p:nvPr/>
        </p:nvSpPr>
        <p:spPr>
          <a:xfrm>
            <a:off x="5937422" y="3101545"/>
            <a:ext cx="494271" cy="51898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cxnSp>
        <p:nvCxnSpPr>
          <p:cNvPr id="12" name="Łącznik prosty 11"/>
          <p:cNvCxnSpPr/>
          <p:nvPr/>
        </p:nvCxnSpPr>
        <p:spPr>
          <a:xfrm>
            <a:off x="6184557" y="3101545"/>
            <a:ext cx="0" cy="51898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Łącznik prosty 13"/>
          <p:cNvCxnSpPr/>
          <p:nvPr/>
        </p:nvCxnSpPr>
        <p:spPr>
          <a:xfrm>
            <a:off x="5937421" y="3361037"/>
            <a:ext cx="49427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Łącznik prosty ze strzałką 15"/>
          <p:cNvCxnSpPr/>
          <p:nvPr/>
        </p:nvCxnSpPr>
        <p:spPr>
          <a:xfrm flipH="1">
            <a:off x="3722915" y="1310952"/>
            <a:ext cx="13062" cy="3780032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Łącznik prosty 19"/>
          <p:cNvCxnSpPr/>
          <p:nvPr/>
        </p:nvCxnSpPr>
        <p:spPr>
          <a:xfrm>
            <a:off x="3735977" y="1310952"/>
            <a:ext cx="2448579" cy="1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Podtytuł 2"/>
          <p:cNvSpPr txBox="1">
            <a:spLocks/>
          </p:cNvSpPr>
          <p:nvPr/>
        </p:nvSpPr>
        <p:spPr>
          <a:xfrm>
            <a:off x="3648112" y="4111087"/>
            <a:ext cx="5171090" cy="3708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l-PL" sz="9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Strona południowa boku budynku nr 1 (od masztu)</a:t>
            </a:r>
            <a:br>
              <a:rPr lang="pl-PL" sz="9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sz="9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PdSG</a:t>
            </a:r>
            <a:r>
              <a:rPr lang="pl-PL" sz="9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Świnoujście ul. Grodzka 4</a:t>
            </a:r>
            <a:endParaRPr lang="pl-PL" sz="9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Podtytuł 2"/>
          <p:cNvSpPr txBox="1">
            <a:spLocks/>
          </p:cNvSpPr>
          <p:nvPr/>
        </p:nvSpPr>
        <p:spPr>
          <a:xfrm>
            <a:off x="3168110" y="3007565"/>
            <a:ext cx="642648" cy="2714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l-PL" sz="1200" dirty="0" smtClean="0">
                <a:cs typeface="Times New Roman" panose="02020603050405020304" pitchFamily="18" charset="0"/>
              </a:rPr>
              <a:t>16 m</a:t>
            </a:r>
            <a:endParaRPr lang="pl-PL" sz="1200" dirty="0">
              <a:cs typeface="Times New Roman" panose="02020603050405020304" pitchFamily="18" charset="0"/>
            </a:endParaRPr>
          </a:p>
        </p:txBody>
      </p:sp>
      <p:sp>
        <p:nvSpPr>
          <p:cNvPr id="25" name="Trójkąt prostokątny 24"/>
          <p:cNvSpPr/>
          <p:nvPr/>
        </p:nvSpPr>
        <p:spPr>
          <a:xfrm rot="10537326">
            <a:off x="7365380" y="2250808"/>
            <a:ext cx="273716" cy="295744"/>
          </a:xfrm>
          <a:prstGeom prst="rt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6" name="Trójkąt równoramienny 25"/>
          <p:cNvSpPr/>
          <p:nvPr/>
        </p:nvSpPr>
        <p:spPr>
          <a:xfrm>
            <a:off x="7334842" y="2148612"/>
            <a:ext cx="334791" cy="103625"/>
          </a:xfrm>
          <a:prstGeom prst="triangle">
            <a:avLst>
              <a:gd name="adj" fmla="val 56085"/>
            </a:avLst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7" name="Podtytuł 2"/>
          <p:cNvSpPr txBox="1">
            <a:spLocks/>
          </p:cNvSpPr>
          <p:nvPr/>
        </p:nvSpPr>
        <p:spPr>
          <a:xfrm>
            <a:off x="6737776" y="2327140"/>
            <a:ext cx="912209" cy="34434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l-PL" sz="1000" dirty="0" smtClean="0">
                <a:cs typeface="Times New Roman" panose="02020603050405020304" pitchFamily="18" charset="0"/>
              </a:rPr>
              <a:t>Okno boczne dachowe</a:t>
            </a:r>
            <a:endParaRPr lang="pl-PL" sz="1000" dirty="0">
              <a:cs typeface="Times New Roman" panose="02020603050405020304" pitchFamily="18" charset="0"/>
            </a:endParaRPr>
          </a:p>
        </p:txBody>
      </p:sp>
      <p:sp>
        <p:nvSpPr>
          <p:cNvPr id="28" name="Prostokąt 27"/>
          <p:cNvSpPr/>
          <p:nvPr/>
        </p:nvSpPr>
        <p:spPr>
          <a:xfrm>
            <a:off x="6565181" y="3101544"/>
            <a:ext cx="1185416" cy="77126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9" name="Podtytuł 2"/>
          <p:cNvSpPr txBox="1">
            <a:spLocks/>
          </p:cNvSpPr>
          <p:nvPr/>
        </p:nvSpPr>
        <p:spPr>
          <a:xfrm>
            <a:off x="6542716" y="3540510"/>
            <a:ext cx="1107269" cy="34434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l-PL" sz="1000" dirty="0" smtClean="0">
                <a:cs typeface="Times New Roman" panose="02020603050405020304" pitchFamily="18" charset="0"/>
              </a:rPr>
              <a:t>Pomieszczenie KZSKD </a:t>
            </a:r>
            <a:r>
              <a:rPr lang="pl-PL" sz="1000" dirty="0" err="1" smtClean="0">
                <a:cs typeface="Times New Roman" panose="02020603050405020304" pitchFamily="18" charset="0"/>
              </a:rPr>
              <a:t>PdSG</a:t>
            </a:r>
            <a:endParaRPr lang="pl-PL" sz="1000" dirty="0">
              <a:cs typeface="Times New Roman" panose="02020603050405020304" pitchFamily="18" charset="0"/>
            </a:endParaRPr>
          </a:p>
        </p:txBody>
      </p:sp>
      <p:sp>
        <p:nvSpPr>
          <p:cNvPr id="30" name="Prostokąt 29"/>
          <p:cNvSpPr/>
          <p:nvPr/>
        </p:nvSpPr>
        <p:spPr>
          <a:xfrm>
            <a:off x="7383721" y="3477360"/>
            <a:ext cx="237032" cy="116323"/>
          </a:xfrm>
          <a:prstGeom prst="rect">
            <a:avLst/>
          </a:prstGeom>
          <a:solidFill>
            <a:schemeClr val="tx1"/>
          </a:solidFill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31" name="Podtytuł 2"/>
          <p:cNvSpPr txBox="1">
            <a:spLocks/>
          </p:cNvSpPr>
          <p:nvPr/>
        </p:nvSpPr>
        <p:spPr>
          <a:xfrm>
            <a:off x="7848239" y="4411655"/>
            <a:ext cx="710718" cy="48103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l-PL" sz="1000" b="1" dirty="0" err="1" smtClean="0">
                <a:cs typeface="Times New Roman" panose="02020603050405020304" pitchFamily="18" charset="0"/>
              </a:rPr>
              <a:t>Pulpi</a:t>
            </a:r>
            <a:r>
              <a:rPr lang="pl-PL" sz="1000" b="1" dirty="0" smtClean="0">
                <a:cs typeface="Times New Roman" panose="02020603050405020304" pitchFamily="18" charset="0"/>
              </a:rPr>
              <a:t> GPS LT 3100 Iridium</a:t>
            </a:r>
          </a:p>
          <a:p>
            <a:endParaRPr lang="pl-PL" sz="1000" dirty="0">
              <a:cs typeface="Times New Roman" panose="02020603050405020304" pitchFamily="18" charset="0"/>
            </a:endParaRPr>
          </a:p>
        </p:txBody>
      </p:sp>
      <p:cxnSp>
        <p:nvCxnSpPr>
          <p:cNvPr id="34" name="Łącznik prosty ze strzałką 33"/>
          <p:cNvCxnSpPr/>
          <p:nvPr/>
        </p:nvCxnSpPr>
        <p:spPr>
          <a:xfrm flipH="1">
            <a:off x="7736455" y="3095174"/>
            <a:ext cx="394765" cy="761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Łącznik prosty 37"/>
          <p:cNvCxnSpPr/>
          <p:nvPr/>
        </p:nvCxnSpPr>
        <p:spPr>
          <a:xfrm>
            <a:off x="7611560" y="2489954"/>
            <a:ext cx="249790" cy="4594"/>
          </a:xfrm>
          <a:prstGeom prst="line">
            <a:avLst/>
          </a:prstGeom>
          <a:ln w="34925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Łącznik prosty 41"/>
          <p:cNvCxnSpPr/>
          <p:nvPr/>
        </p:nvCxnSpPr>
        <p:spPr>
          <a:xfrm flipV="1">
            <a:off x="7861350" y="2299447"/>
            <a:ext cx="0" cy="190508"/>
          </a:xfrm>
          <a:prstGeom prst="line">
            <a:avLst/>
          </a:prstGeom>
          <a:ln w="3492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Podtytuł 2"/>
          <p:cNvSpPr txBox="1">
            <a:spLocks/>
          </p:cNvSpPr>
          <p:nvPr/>
        </p:nvSpPr>
        <p:spPr>
          <a:xfrm>
            <a:off x="7502237" y="1792253"/>
            <a:ext cx="750963" cy="32181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l-PL" sz="1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Antena GPS</a:t>
            </a:r>
            <a:endParaRPr lang="pl-PL" sz="1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58" name="Łącznik prosty 57"/>
          <p:cNvCxnSpPr/>
          <p:nvPr/>
        </p:nvCxnSpPr>
        <p:spPr>
          <a:xfrm>
            <a:off x="7620753" y="3535521"/>
            <a:ext cx="140255" cy="0"/>
          </a:xfrm>
          <a:prstGeom prst="line">
            <a:avLst/>
          </a:prstGeom>
          <a:ln w="19050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Łącznik prosty 59"/>
          <p:cNvCxnSpPr/>
          <p:nvPr/>
        </p:nvCxnSpPr>
        <p:spPr>
          <a:xfrm flipH="1" flipV="1">
            <a:off x="7736455" y="2726585"/>
            <a:ext cx="5558" cy="814962"/>
          </a:xfrm>
          <a:prstGeom prst="line">
            <a:avLst/>
          </a:prstGeom>
          <a:ln w="25400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Łącznik prosty 62"/>
          <p:cNvCxnSpPr/>
          <p:nvPr/>
        </p:nvCxnSpPr>
        <p:spPr>
          <a:xfrm flipH="1" flipV="1">
            <a:off x="7528208" y="2546388"/>
            <a:ext cx="201543" cy="179036"/>
          </a:xfrm>
          <a:prstGeom prst="line">
            <a:avLst/>
          </a:prstGeom>
          <a:ln w="22225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Łącznik prosty 66"/>
          <p:cNvCxnSpPr/>
          <p:nvPr/>
        </p:nvCxnSpPr>
        <p:spPr>
          <a:xfrm flipH="1">
            <a:off x="7523059" y="2485732"/>
            <a:ext cx="108932" cy="48174"/>
          </a:xfrm>
          <a:prstGeom prst="line">
            <a:avLst/>
          </a:prstGeom>
          <a:ln w="22225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2" name="Podtytuł 2"/>
          <p:cNvSpPr txBox="1">
            <a:spLocks/>
          </p:cNvSpPr>
          <p:nvPr/>
        </p:nvSpPr>
        <p:spPr>
          <a:xfrm>
            <a:off x="8216599" y="2886209"/>
            <a:ext cx="918733" cy="48970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l-PL" sz="1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Kabel antenowy około 10m</a:t>
            </a:r>
          </a:p>
        </p:txBody>
      </p:sp>
      <p:cxnSp>
        <p:nvCxnSpPr>
          <p:cNvPr id="76" name="Łącznik prosty ze strzałką 75"/>
          <p:cNvCxnSpPr>
            <a:stCxn id="31" idx="0"/>
          </p:cNvCxnSpPr>
          <p:nvPr/>
        </p:nvCxnSpPr>
        <p:spPr>
          <a:xfrm rot="16200000" flipV="1">
            <a:off x="7504107" y="3712164"/>
            <a:ext cx="806954" cy="592028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9" name="Podtytuł 2"/>
          <p:cNvSpPr txBox="1">
            <a:spLocks/>
          </p:cNvSpPr>
          <p:nvPr/>
        </p:nvSpPr>
        <p:spPr>
          <a:xfrm>
            <a:off x="8189421" y="2270077"/>
            <a:ext cx="899161" cy="45534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l-PL" sz="9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Wysięgnik do zamocowania anteny</a:t>
            </a:r>
            <a:endParaRPr lang="pl-PL" sz="9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80" name="Łącznik prosty ze strzałką 79"/>
          <p:cNvCxnSpPr/>
          <p:nvPr/>
        </p:nvCxnSpPr>
        <p:spPr>
          <a:xfrm flipH="1" flipV="1">
            <a:off x="7861350" y="2435840"/>
            <a:ext cx="415560" cy="40661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3" name="Prostokąt 82"/>
          <p:cNvSpPr/>
          <p:nvPr/>
        </p:nvSpPr>
        <p:spPr>
          <a:xfrm>
            <a:off x="5788678" y="1375174"/>
            <a:ext cx="208716" cy="314127"/>
          </a:xfrm>
          <a:prstGeom prst="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84" name="Trapez 83"/>
          <p:cNvSpPr/>
          <p:nvPr/>
        </p:nvSpPr>
        <p:spPr>
          <a:xfrm>
            <a:off x="7793499" y="2165420"/>
            <a:ext cx="147235" cy="129178"/>
          </a:xfrm>
          <a:prstGeom prst="trapezoid">
            <a:avLst/>
          </a:prstGeom>
          <a:solidFill>
            <a:schemeClr val="accent6"/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85" name="Sześcian 84"/>
          <p:cNvSpPr/>
          <p:nvPr/>
        </p:nvSpPr>
        <p:spPr>
          <a:xfrm>
            <a:off x="3810758" y="5745443"/>
            <a:ext cx="3512703" cy="345290"/>
          </a:xfrm>
          <a:prstGeom prst="cub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86" name="Sześcian 85"/>
          <p:cNvSpPr/>
          <p:nvPr/>
        </p:nvSpPr>
        <p:spPr>
          <a:xfrm rot="5400000">
            <a:off x="6748521" y="5500408"/>
            <a:ext cx="832362" cy="345290"/>
          </a:xfrm>
          <a:prstGeom prst="cub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87" name="Sześcian 86"/>
          <p:cNvSpPr/>
          <p:nvPr/>
        </p:nvSpPr>
        <p:spPr>
          <a:xfrm rot="5400000">
            <a:off x="3404369" y="6130259"/>
            <a:ext cx="1110198" cy="345290"/>
          </a:xfrm>
          <a:prstGeom prst="cub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88" name="Sześcian 87"/>
          <p:cNvSpPr/>
          <p:nvPr/>
        </p:nvSpPr>
        <p:spPr>
          <a:xfrm rot="10800000">
            <a:off x="6727716" y="5257464"/>
            <a:ext cx="873971" cy="100760"/>
          </a:xfrm>
          <a:prstGeom prst="cub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89" name="Podtytuł 2"/>
          <p:cNvSpPr txBox="1">
            <a:spLocks/>
          </p:cNvSpPr>
          <p:nvPr/>
        </p:nvSpPr>
        <p:spPr>
          <a:xfrm>
            <a:off x="4182763" y="6456404"/>
            <a:ext cx="4701746" cy="40159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l-PL" sz="1000" b="1" dirty="0" smtClean="0">
                <a:cs typeface="Times New Roman" panose="02020603050405020304" pitchFamily="18" charset="0"/>
              </a:rPr>
              <a:t>Rzut wysięgnika (ramienia),profil lub ceownik ok.40/30 mm, mocowany do framugi okna drewnianego na dwie śruby, na którym będzie zamontowana antena GPS </a:t>
            </a:r>
            <a:r>
              <a:rPr lang="pl-PL" sz="1000" b="1" dirty="0" smtClean="0">
                <a:cs typeface="Times New Roman" panose="02020603050405020304" pitchFamily="18" charset="0"/>
              </a:rPr>
              <a:t>– zakupiony przez wykonawcę spełniający wymagania montażu)</a:t>
            </a:r>
            <a:endParaRPr lang="pl-PL" sz="1000" b="1" dirty="0">
              <a:cs typeface="Times New Roman" panose="02020603050405020304" pitchFamily="18" charset="0"/>
            </a:endParaRPr>
          </a:p>
        </p:txBody>
      </p:sp>
      <p:cxnSp>
        <p:nvCxnSpPr>
          <p:cNvPr id="90" name="Łącznik prosty ze strzałką 89"/>
          <p:cNvCxnSpPr/>
          <p:nvPr/>
        </p:nvCxnSpPr>
        <p:spPr>
          <a:xfrm>
            <a:off x="3786823" y="6261189"/>
            <a:ext cx="3548019" cy="6882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Łącznik prosty 94"/>
          <p:cNvCxnSpPr/>
          <p:nvPr/>
        </p:nvCxnSpPr>
        <p:spPr>
          <a:xfrm flipV="1">
            <a:off x="7342410" y="6114173"/>
            <a:ext cx="0" cy="147016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4" name="Podtytuł 2"/>
          <p:cNvSpPr txBox="1">
            <a:spLocks/>
          </p:cNvSpPr>
          <p:nvPr/>
        </p:nvSpPr>
        <p:spPr>
          <a:xfrm>
            <a:off x="5185331" y="6252763"/>
            <a:ext cx="542455" cy="216762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l-PL" sz="1100" dirty="0" smtClean="0">
                <a:cs typeface="Times New Roman" panose="02020603050405020304" pitchFamily="18" charset="0"/>
              </a:rPr>
              <a:t>80 cm</a:t>
            </a:r>
            <a:endParaRPr lang="pl-PL" sz="1100" dirty="0">
              <a:cs typeface="Times New Roman" panose="02020603050405020304" pitchFamily="18" charset="0"/>
            </a:endParaRPr>
          </a:p>
        </p:txBody>
      </p:sp>
      <p:cxnSp>
        <p:nvCxnSpPr>
          <p:cNvPr id="105" name="Łącznik prosty ze strzałką 104"/>
          <p:cNvCxnSpPr/>
          <p:nvPr/>
        </p:nvCxnSpPr>
        <p:spPr>
          <a:xfrm flipV="1">
            <a:off x="3489434" y="5745443"/>
            <a:ext cx="0" cy="1094361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9" name="Łącznik prosty 108"/>
          <p:cNvCxnSpPr/>
          <p:nvPr/>
        </p:nvCxnSpPr>
        <p:spPr>
          <a:xfrm flipV="1">
            <a:off x="3506037" y="5737860"/>
            <a:ext cx="284151" cy="5005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Łącznik prosty 111"/>
          <p:cNvCxnSpPr/>
          <p:nvPr/>
        </p:nvCxnSpPr>
        <p:spPr>
          <a:xfrm>
            <a:off x="3506037" y="6844467"/>
            <a:ext cx="321324" cy="0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9" name="Podtytuł 2"/>
          <p:cNvSpPr txBox="1">
            <a:spLocks/>
          </p:cNvSpPr>
          <p:nvPr/>
        </p:nvSpPr>
        <p:spPr>
          <a:xfrm>
            <a:off x="3021966" y="6192197"/>
            <a:ext cx="542455" cy="216762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l-PL" sz="1100" dirty="0" smtClean="0">
                <a:cs typeface="Times New Roman" panose="02020603050405020304" pitchFamily="18" charset="0"/>
              </a:rPr>
              <a:t>25 cm</a:t>
            </a:r>
            <a:endParaRPr lang="pl-PL" sz="1100" dirty="0">
              <a:cs typeface="Times New Roman" panose="02020603050405020304" pitchFamily="18" charset="0"/>
            </a:endParaRPr>
          </a:p>
        </p:txBody>
      </p:sp>
      <p:cxnSp>
        <p:nvCxnSpPr>
          <p:cNvPr id="120" name="Łącznik prosty ze strzałką 119"/>
          <p:cNvCxnSpPr/>
          <p:nvPr/>
        </p:nvCxnSpPr>
        <p:spPr>
          <a:xfrm flipH="1" flipV="1">
            <a:off x="7748610" y="5256873"/>
            <a:ext cx="12398" cy="832361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2" name="Łącznik prosty 121"/>
          <p:cNvCxnSpPr/>
          <p:nvPr/>
        </p:nvCxnSpPr>
        <p:spPr>
          <a:xfrm>
            <a:off x="7628979" y="5253591"/>
            <a:ext cx="119631" cy="779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4" name="Łącznik prosty 123"/>
          <p:cNvCxnSpPr/>
          <p:nvPr/>
        </p:nvCxnSpPr>
        <p:spPr>
          <a:xfrm flipV="1">
            <a:off x="7360161" y="6089234"/>
            <a:ext cx="428119" cy="2503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0" name="Podtytuł 2"/>
          <p:cNvSpPr txBox="1">
            <a:spLocks/>
          </p:cNvSpPr>
          <p:nvPr/>
        </p:nvSpPr>
        <p:spPr>
          <a:xfrm>
            <a:off x="7710745" y="5583954"/>
            <a:ext cx="542455" cy="216762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l-PL" sz="1100" dirty="0" smtClean="0">
                <a:cs typeface="Times New Roman" panose="02020603050405020304" pitchFamily="18" charset="0"/>
              </a:rPr>
              <a:t>25 cm</a:t>
            </a:r>
            <a:endParaRPr lang="pl-PL" sz="1100" dirty="0">
              <a:cs typeface="Times New Roman" panose="02020603050405020304" pitchFamily="18" charset="0"/>
            </a:endParaRPr>
          </a:p>
        </p:txBody>
      </p:sp>
      <p:sp>
        <p:nvSpPr>
          <p:cNvPr id="133" name="Prostokąt 132"/>
          <p:cNvSpPr/>
          <p:nvPr/>
        </p:nvSpPr>
        <p:spPr>
          <a:xfrm>
            <a:off x="8663605" y="5918088"/>
            <a:ext cx="632074" cy="38249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cxnSp>
        <p:nvCxnSpPr>
          <p:cNvPr id="134" name="Łącznik prosty ze strzałką 133"/>
          <p:cNvCxnSpPr/>
          <p:nvPr/>
        </p:nvCxnSpPr>
        <p:spPr>
          <a:xfrm flipH="1" flipV="1">
            <a:off x="9413685" y="5918088"/>
            <a:ext cx="1" cy="382490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8" name="Łącznik prosty ze strzałką 137"/>
          <p:cNvCxnSpPr/>
          <p:nvPr/>
        </p:nvCxnSpPr>
        <p:spPr>
          <a:xfrm>
            <a:off x="8660524" y="5800716"/>
            <a:ext cx="635155" cy="0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4" name="Podtytuł 2"/>
          <p:cNvSpPr txBox="1">
            <a:spLocks/>
          </p:cNvSpPr>
          <p:nvPr/>
        </p:nvSpPr>
        <p:spPr>
          <a:xfrm>
            <a:off x="9348795" y="6000952"/>
            <a:ext cx="542455" cy="216762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l-PL" sz="1100" dirty="0">
                <a:cs typeface="Times New Roman" panose="02020603050405020304" pitchFamily="18" charset="0"/>
              </a:rPr>
              <a:t>3</a:t>
            </a:r>
            <a:r>
              <a:rPr lang="pl-PL" sz="1100" dirty="0" smtClean="0">
                <a:cs typeface="Times New Roman" panose="02020603050405020304" pitchFamily="18" charset="0"/>
              </a:rPr>
              <a:t> cm</a:t>
            </a:r>
            <a:endParaRPr lang="pl-PL" sz="1100" dirty="0">
              <a:cs typeface="Times New Roman" panose="02020603050405020304" pitchFamily="18" charset="0"/>
            </a:endParaRPr>
          </a:p>
        </p:txBody>
      </p:sp>
      <p:sp>
        <p:nvSpPr>
          <p:cNvPr id="145" name="Podtytuł 2"/>
          <p:cNvSpPr txBox="1">
            <a:spLocks/>
          </p:cNvSpPr>
          <p:nvPr/>
        </p:nvSpPr>
        <p:spPr>
          <a:xfrm>
            <a:off x="8706873" y="5564672"/>
            <a:ext cx="542455" cy="216762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l-PL" sz="1100" dirty="0" smtClean="0">
                <a:cs typeface="Times New Roman" panose="02020603050405020304" pitchFamily="18" charset="0"/>
              </a:rPr>
              <a:t>4 cm</a:t>
            </a:r>
            <a:endParaRPr lang="pl-PL" sz="1100" dirty="0">
              <a:cs typeface="Times New Roman" panose="02020603050405020304" pitchFamily="18" charset="0"/>
            </a:endParaRPr>
          </a:p>
        </p:txBody>
      </p:sp>
      <p:cxnSp>
        <p:nvCxnSpPr>
          <p:cNvPr id="146" name="Łącznik prosty 145"/>
          <p:cNvCxnSpPr/>
          <p:nvPr/>
        </p:nvCxnSpPr>
        <p:spPr>
          <a:xfrm flipV="1">
            <a:off x="8652223" y="5781434"/>
            <a:ext cx="1" cy="136654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2" name="Łącznik prosty 151"/>
          <p:cNvCxnSpPr/>
          <p:nvPr/>
        </p:nvCxnSpPr>
        <p:spPr>
          <a:xfrm flipV="1">
            <a:off x="9295678" y="5791076"/>
            <a:ext cx="1" cy="136654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4" name="Łącznik prosty 153"/>
          <p:cNvCxnSpPr/>
          <p:nvPr/>
        </p:nvCxnSpPr>
        <p:spPr>
          <a:xfrm flipH="1">
            <a:off x="9295678" y="6310388"/>
            <a:ext cx="118007" cy="0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0" name="Łącznik prosty 159"/>
          <p:cNvCxnSpPr/>
          <p:nvPr/>
        </p:nvCxnSpPr>
        <p:spPr>
          <a:xfrm flipH="1">
            <a:off x="9289791" y="5908441"/>
            <a:ext cx="118007" cy="0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1" name="Trójkąt równoramienny 160"/>
          <p:cNvSpPr/>
          <p:nvPr/>
        </p:nvSpPr>
        <p:spPr>
          <a:xfrm>
            <a:off x="2067260" y="2376888"/>
            <a:ext cx="634702" cy="2105072"/>
          </a:xfrm>
          <a:prstGeom prst="triangle">
            <a:avLst/>
          </a:prstGeom>
          <a:solidFill>
            <a:schemeClr val="accent6"/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62" name="Prostokąt 161"/>
          <p:cNvSpPr/>
          <p:nvPr/>
        </p:nvSpPr>
        <p:spPr>
          <a:xfrm>
            <a:off x="2285570" y="4481960"/>
            <a:ext cx="161416" cy="565092"/>
          </a:xfrm>
          <a:prstGeom prst="rect">
            <a:avLst/>
          </a:prstGeom>
          <a:solidFill>
            <a:schemeClr val="bg2">
              <a:lumMod val="25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cxnSp>
        <p:nvCxnSpPr>
          <p:cNvPr id="165" name="Łącznik prosty 164"/>
          <p:cNvCxnSpPr/>
          <p:nvPr/>
        </p:nvCxnSpPr>
        <p:spPr>
          <a:xfrm flipH="1">
            <a:off x="7709115" y="2918467"/>
            <a:ext cx="1630" cy="617054"/>
          </a:xfrm>
          <a:prstGeom prst="line">
            <a:avLst/>
          </a:prstGeom>
          <a:ln w="38100">
            <a:solidFill>
              <a:schemeClr val="bg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8" name="Łącznik prosty ze strzałką 167"/>
          <p:cNvCxnSpPr/>
          <p:nvPr/>
        </p:nvCxnSpPr>
        <p:spPr>
          <a:xfrm flipH="1" flipV="1">
            <a:off x="7707088" y="3357924"/>
            <a:ext cx="589432" cy="293984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0" name="Podtytuł 2"/>
          <p:cNvSpPr txBox="1">
            <a:spLocks/>
          </p:cNvSpPr>
          <p:nvPr/>
        </p:nvSpPr>
        <p:spPr>
          <a:xfrm>
            <a:off x="8151594" y="3419964"/>
            <a:ext cx="1118082" cy="69266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l-PL" sz="9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Koryto na ścianie w pomieszczeniu służby dyżurnej oraz przejście na poddasze</a:t>
            </a:r>
          </a:p>
          <a:p>
            <a:endParaRPr lang="pl-PL" sz="9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39115578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90</TotalTime>
  <Words>114</Words>
  <Application>Microsoft Office PowerPoint</Application>
  <PresentationFormat>Panoramiczny</PresentationFormat>
  <Paragraphs>16</Paragraphs>
  <Slides>1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Motyw pakietu Office</vt:lpstr>
      <vt:lpstr>Prezentacja programu PowerPoint</vt:lpstr>
    </vt:vector>
  </TitlesOfParts>
  <Company>Straż Graniczna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Kurzawa Artur</dc:creator>
  <cp:lastModifiedBy>Kędziora Roman</cp:lastModifiedBy>
  <cp:revision>27</cp:revision>
  <dcterms:created xsi:type="dcterms:W3CDTF">2026-02-06T09:11:37Z</dcterms:created>
  <dcterms:modified xsi:type="dcterms:W3CDTF">2026-02-09T07:16:32Z</dcterms:modified>
</cp:coreProperties>
</file>